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39d7bc77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39d7bc77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39d7bc7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39d7bc7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00a49aef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a00a49aef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017ac27e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a017ac27e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a017ac27e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a017ac27e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ba5cc097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ba5cc097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017ac21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a017ac21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9ba5cc097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9ba5cc097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9ba5cc097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9ba5cc097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9ba5cc097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9ba5cc097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b1b31ed63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b1b31ed63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39d7bc77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39d7bc77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9b1b31ed63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9b1b31ed63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9aa34699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9aa34699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9ba5cc097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9ba5cc097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9ba5cc09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9ba5cc09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9aa34699c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9aa34699c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9aa34699c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9aa34699c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app.slack.com/team/U7B062Z5E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Relationship Id="rId4" Type="http://schemas.openxmlformats.org/officeDocument/2006/relationships/image" Target="../media/image14.jpg"/><Relationship Id="rId5" Type="http://schemas.openxmlformats.org/officeDocument/2006/relationships/image" Target="../media/image12.png"/><Relationship Id="rId6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Relationship Id="rId4" Type="http://schemas.openxmlformats.org/officeDocument/2006/relationships/image" Target="../media/image1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jpg"/><Relationship Id="rId4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jpg"/><Relationship Id="rId4" Type="http://schemas.openxmlformats.org/officeDocument/2006/relationships/image" Target="../media/image1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jpg"/><Relationship Id="rId4" Type="http://schemas.openxmlformats.org/officeDocument/2006/relationships/image" Target="../media/image2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ditor.p5js.org/SirDragon001/full/D6GIvDTMh" TargetMode="External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621150" y="250075"/>
            <a:ext cx="7901700" cy="177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Generative </a:t>
            </a:r>
            <a:r>
              <a:rPr lang="de"/>
              <a:t>Computer Designs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4237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Dairy / Dokumentation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Marco Hartmann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4346575"/>
            <a:ext cx="85206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200"/>
              <a:t>23.09.2020 - 09.10.2020</a:t>
            </a: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3">
            <a:alphaModFix/>
          </a:blip>
          <a:srcRect b="52581" l="584" r="40935" t="0"/>
          <a:stretch/>
        </p:blipFill>
        <p:spPr>
          <a:xfrm>
            <a:off x="507950" y="3431325"/>
            <a:ext cx="3190350" cy="12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507950" y="517100"/>
            <a:ext cx="6872100" cy="28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After that timewaster i focused back on one of my original goals of making a Circle move around in a natural manner on the map.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de"/>
              <a:t>So far this is not </a:t>
            </a:r>
            <a:r>
              <a:rPr lang="de"/>
              <a:t>successful</a:t>
            </a:r>
            <a:r>
              <a:rPr lang="de"/>
              <a:t>. The circle is moving in a </a:t>
            </a:r>
            <a:r>
              <a:rPr lang="de"/>
              <a:t>match</a:t>
            </a:r>
            <a:r>
              <a:rPr lang="de"/>
              <a:t> to sparastic way and leaves the canvas after some time.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/>
              <a:t>First I did think it was a problem with my laptop and the FPS he can manage. But after some testing it was clear that the way I made the code is the issue.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02.10.2020 - Fixing and restarting 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11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Friday was a bit of a breaking point for me. I realised that I startet different things and none of them came to </a:t>
            </a:r>
            <a:r>
              <a:rPr lang="de"/>
              <a:t>fruition</a:t>
            </a:r>
            <a:r>
              <a:rPr lang="de"/>
              <a:t> the way I planned. So I finished them up and put what I got out of them in my documentation.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2358025"/>
            <a:ext cx="83154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After fixing some of the Documentation I had a call with</a:t>
            </a:r>
            <a:r>
              <a:rPr lang="de"/>
              <a:t> </a:t>
            </a:r>
            <a:r>
              <a:rPr lang="de">
                <a:uFill>
                  <a:noFill/>
                </a:uFill>
                <a:hlinkClick r:id="rId3"/>
              </a:rPr>
              <a:t>Guillaume Massol</a:t>
            </a:r>
            <a:r>
              <a:rPr lang="de"/>
              <a:t> about my next goal. We talked a bit about mirroring and </a:t>
            </a:r>
            <a:r>
              <a:rPr lang="de"/>
              <a:t>symmetry. He gave me a link to a book with a lot of input on the topic. I read through it in the afternoon. </a:t>
            </a:r>
            <a:r>
              <a:rPr lang="de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/>
              <a:t>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07.10.2020 - Lines and Mirror Shapes05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23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Today I started working on my final Project for this </a:t>
            </a:r>
            <a:r>
              <a:rPr lang="de"/>
              <a:t>Module</a:t>
            </a:r>
            <a:r>
              <a:rPr lang="de"/>
              <a:t> with the </a:t>
            </a:r>
            <a:r>
              <a:rPr lang="de"/>
              <a:t>input</a:t>
            </a:r>
            <a:r>
              <a:rPr lang="de"/>
              <a:t> i </a:t>
            </a:r>
            <a:r>
              <a:rPr lang="de"/>
              <a:t>gathered</a:t>
            </a:r>
            <a:r>
              <a:rPr lang="de"/>
              <a:t> last friday. My goal was to make a m</a:t>
            </a:r>
            <a:r>
              <a:rPr lang="de"/>
              <a:t>osaic-pattern</a:t>
            </a:r>
            <a:r>
              <a:rPr lang="de"/>
              <a:t> who is not just </a:t>
            </a:r>
            <a:r>
              <a:rPr lang="de"/>
              <a:t>repetitive</a:t>
            </a:r>
            <a:r>
              <a:rPr lang="de"/>
              <a:t> but also symmetric.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/>
              <a:t>First I took the working grid funktion I used for the squares in my Sound02 project. I </a:t>
            </a:r>
            <a:r>
              <a:rPr lang="de"/>
              <a:t>modified</a:t>
            </a:r>
            <a:r>
              <a:rPr lang="de"/>
              <a:t> the placement in the </a:t>
            </a:r>
            <a:r>
              <a:rPr lang="de"/>
              <a:t>squares</a:t>
            </a:r>
            <a:r>
              <a:rPr lang="de"/>
              <a:t> so that they Mirror each other </a:t>
            </a:r>
            <a:r>
              <a:rPr lang="de"/>
              <a:t>instead</a:t>
            </a:r>
            <a:r>
              <a:rPr lang="de"/>
              <a:t> of just copy. For the first </a:t>
            </a:r>
            <a:r>
              <a:rPr lang="de"/>
              <a:t>approach</a:t>
            </a:r>
            <a:r>
              <a:rPr lang="de"/>
              <a:t> I used the circle() do to this function only having one X and Y parameter to set. </a:t>
            </a:r>
            <a:endParaRPr/>
          </a:p>
        </p:txBody>
      </p:sp>
      <p:cxnSp>
        <p:nvCxnSpPr>
          <p:cNvPr id="134" name="Google Shape;134;p24"/>
          <p:cNvCxnSpPr/>
          <p:nvPr/>
        </p:nvCxnSpPr>
        <p:spPr>
          <a:xfrm>
            <a:off x="3473400" y="3766200"/>
            <a:ext cx="0" cy="106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24"/>
          <p:cNvCxnSpPr/>
          <p:nvPr/>
        </p:nvCxnSpPr>
        <p:spPr>
          <a:xfrm flipH="1">
            <a:off x="2883450" y="4294200"/>
            <a:ext cx="11799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24"/>
          <p:cNvCxnSpPr/>
          <p:nvPr/>
        </p:nvCxnSpPr>
        <p:spPr>
          <a:xfrm>
            <a:off x="6631325" y="3766200"/>
            <a:ext cx="0" cy="106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24"/>
          <p:cNvCxnSpPr/>
          <p:nvPr/>
        </p:nvCxnSpPr>
        <p:spPr>
          <a:xfrm flipH="1">
            <a:off x="6041375" y="4294200"/>
            <a:ext cx="11799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" name="Google Shape;138;p24"/>
          <p:cNvSpPr/>
          <p:nvPr/>
        </p:nvSpPr>
        <p:spPr>
          <a:xfrm>
            <a:off x="2883450" y="4076050"/>
            <a:ext cx="154800" cy="165300"/>
          </a:xfrm>
          <a:prstGeom prst="ellipse">
            <a:avLst/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139" name="Google Shape;139;p24"/>
          <p:cNvSpPr/>
          <p:nvPr/>
        </p:nvSpPr>
        <p:spPr>
          <a:xfrm>
            <a:off x="3531625" y="4076050"/>
            <a:ext cx="154800" cy="165300"/>
          </a:xfrm>
          <a:prstGeom prst="ellipse">
            <a:avLst/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140" name="Google Shape;140;p24"/>
          <p:cNvSpPr/>
          <p:nvPr/>
        </p:nvSpPr>
        <p:spPr>
          <a:xfrm>
            <a:off x="2883450" y="4623475"/>
            <a:ext cx="154800" cy="165300"/>
          </a:xfrm>
          <a:prstGeom prst="ellipse">
            <a:avLst/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141" name="Google Shape;141;p24"/>
          <p:cNvSpPr/>
          <p:nvPr/>
        </p:nvSpPr>
        <p:spPr>
          <a:xfrm>
            <a:off x="3531625" y="4623475"/>
            <a:ext cx="154800" cy="165300"/>
          </a:xfrm>
          <a:prstGeom prst="ellipse">
            <a:avLst/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142" name="Google Shape;142;p24"/>
          <p:cNvSpPr/>
          <p:nvPr/>
        </p:nvSpPr>
        <p:spPr>
          <a:xfrm>
            <a:off x="6041375" y="4076050"/>
            <a:ext cx="154800" cy="165300"/>
          </a:xfrm>
          <a:prstGeom prst="ellipse">
            <a:avLst/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143" name="Google Shape;143;p24"/>
          <p:cNvSpPr/>
          <p:nvPr/>
        </p:nvSpPr>
        <p:spPr>
          <a:xfrm>
            <a:off x="7066475" y="4076050"/>
            <a:ext cx="154800" cy="165300"/>
          </a:xfrm>
          <a:prstGeom prst="ellipse">
            <a:avLst/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144" name="Google Shape;144;p24"/>
          <p:cNvSpPr/>
          <p:nvPr/>
        </p:nvSpPr>
        <p:spPr>
          <a:xfrm>
            <a:off x="7066475" y="4354850"/>
            <a:ext cx="154800" cy="165300"/>
          </a:xfrm>
          <a:prstGeom prst="ellipse">
            <a:avLst/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6041375" y="4354850"/>
            <a:ext cx="154800" cy="165300"/>
          </a:xfrm>
          <a:prstGeom prst="ellipse">
            <a:avLst/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146" name="Google Shape;146;p24"/>
          <p:cNvSpPr txBox="1"/>
          <p:nvPr/>
        </p:nvSpPr>
        <p:spPr>
          <a:xfrm>
            <a:off x="1230925" y="4070550"/>
            <a:ext cx="16422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/>
              <a:t>Not mirrored</a:t>
            </a:r>
            <a:endParaRPr sz="1800"/>
          </a:p>
        </p:txBody>
      </p:sp>
      <p:sp>
        <p:nvSpPr>
          <p:cNvPr id="147" name="Google Shape;147;p24"/>
          <p:cNvSpPr txBox="1"/>
          <p:nvPr/>
        </p:nvSpPr>
        <p:spPr>
          <a:xfrm>
            <a:off x="4633225" y="4070550"/>
            <a:ext cx="12588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/>
              <a:t>M</a:t>
            </a:r>
            <a:r>
              <a:rPr lang="de" sz="1800"/>
              <a:t>irrored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311700" y="357200"/>
            <a:ext cx="8520600" cy="23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Next up was a line. The </a:t>
            </a:r>
            <a:r>
              <a:rPr lang="de"/>
              <a:t>tricky</a:t>
            </a:r>
            <a:r>
              <a:rPr lang="de"/>
              <a:t> part with this was to repeat it. In each of the four quadrants the coordinate of x and y </a:t>
            </a:r>
            <a:r>
              <a:rPr lang="de"/>
              <a:t>relative</a:t>
            </a:r>
            <a:r>
              <a:rPr lang="de"/>
              <a:t> to the panel are </a:t>
            </a:r>
            <a:r>
              <a:rPr lang="de"/>
              <a:t>different</a:t>
            </a:r>
            <a:r>
              <a:rPr lang="de"/>
              <a:t>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/>
              <a:t>By counting the grid I was able to give the form</a:t>
            </a:r>
            <a:br>
              <a:rPr lang="de"/>
            </a:br>
            <a:r>
              <a:rPr lang="de"/>
              <a:t>the right parameters to rotate around the</a:t>
            </a:r>
            <a:br>
              <a:rPr lang="de"/>
            </a:br>
            <a:r>
              <a:rPr lang="de"/>
              <a:t>x- and y-axis.</a:t>
            </a:r>
            <a:endParaRPr/>
          </a:p>
        </p:txBody>
      </p:sp>
      <p:pic>
        <p:nvPicPr>
          <p:cNvPr id="153" name="Google Shape;153;p25"/>
          <p:cNvPicPr preferRelativeResize="0"/>
          <p:nvPr/>
        </p:nvPicPr>
        <p:blipFill rotWithShape="1">
          <a:blip r:embed="rId3">
            <a:alphaModFix/>
          </a:blip>
          <a:srcRect b="34439" l="0" r="66491" t="33229"/>
          <a:stretch/>
        </p:blipFill>
        <p:spPr>
          <a:xfrm>
            <a:off x="749175" y="3497175"/>
            <a:ext cx="3064049" cy="143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 rotWithShape="1">
          <a:blip r:embed="rId4">
            <a:alphaModFix/>
          </a:blip>
          <a:srcRect b="25482" l="7982" r="58018" t="25027"/>
          <a:stretch/>
        </p:blipFill>
        <p:spPr>
          <a:xfrm>
            <a:off x="5331475" y="2745275"/>
            <a:ext cx="3108823" cy="218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54125" y="1253400"/>
            <a:ext cx="1902758" cy="53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54125" y="1929925"/>
            <a:ext cx="1323975" cy="27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11700" y="357200"/>
            <a:ext cx="8520600" cy="23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The adding of multiple lanes recursive was the next part.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de"/>
              <a:t>By dividing up the With and height of the segments I was able to </a:t>
            </a:r>
            <a:r>
              <a:rPr lang="de"/>
              <a:t>create</a:t>
            </a:r>
            <a:r>
              <a:rPr lang="de"/>
              <a:t> proportional lines who get mirror </a:t>
            </a:r>
            <a:r>
              <a:rPr lang="de"/>
              <a:t>nicely on to the next panels</a:t>
            </a:r>
            <a:r>
              <a:rPr lang="de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/>
              <a:t>I played around with this for some time because I made a simple mistake and forgot to set a var correctly in the recursion part of the lines. </a:t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 rotWithShape="1">
          <a:blip r:embed="rId3">
            <a:alphaModFix/>
          </a:blip>
          <a:srcRect b="22578" l="0" r="49887" t="38791"/>
          <a:stretch/>
        </p:blipFill>
        <p:spPr>
          <a:xfrm>
            <a:off x="263700" y="3261675"/>
            <a:ext cx="4582351" cy="167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8776" y="2978925"/>
            <a:ext cx="3993149" cy="1955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11700" y="357200"/>
            <a:ext cx="8520600" cy="23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The next step was to make the lines more appealing. First I changed the Background to a near-black colour and gave the lines vibrant ones to make the “pop out” more.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/>
              <a:t>After that I played around with </a:t>
            </a:r>
            <a:r>
              <a:rPr lang="de"/>
              <a:t>repetition</a:t>
            </a:r>
            <a:r>
              <a:rPr lang="de"/>
              <a:t> and </a:t>
            </a:r>
            <a:r>
              <a:rPr lang="de"/>
              <a:t>difference</a:t>
            </a:r>
            <a:r>
              <a:rPr lang="de"/>
              <a:t> values for the size and position of the lines witch lead to some nice images.</a:t>
            </a:r>
            <a:endParaRPr/>
          </a:p>
        </p:txBody>
      </p:sp>
      <p:pic>
        <p:nvPicPr>
          <p:cNvPr id="169" name="Google Shape;169;p27"/>
          <p:cNvPicPr preferRelativeResize="0"/>
          <p:nvPr/>
        </p:nvPicPr>
        <p:blipFill rotWithShape="1">
          <a:blip r:embed="rId3">
            <a:alphaModFix/>
          </a:blip>
          <a:srcRect b="50592" l="0" r="62632" t="0"/>
          <a:stretch/>
        </p:blipFill>
        <p:spPr>
          <a:xfrm>
            <a:off x="311700" y="3087450"/>
            <a:ext cx="2724624" cy="17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7"/>
          <p:cNvPicPr preferRelativeResize="0"/>
          <p:nvPr/>
        </p:nvPicPr>
        <p:blipFill rotWithShape="1">
          <a:blip r:embed="rId4">
            <a:alphaModFix/>
          </a:blip>
          <a:srcRect b="0" l="45054" r="0" t="44736"/>
          <a:stretch/>
        </p:blipFill>
        <p:spPr>
          <a:xfrm>
            <a:off x="4281500" y="3087450"/>
            <a:ext cx="3790273" cy="1767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08.10.2020 - Tiles and Patterns Shapes05/06</a:t>
            </a:r>
            <a:endParaRPr/>
          </a:p>
        </p:txBody>
      </p:sp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311700" y="1152475"/>
            <a:ext cx="8520600" cy="12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After trying out </a:t>
            </a:r>
            <a:r>
              <a:rPr lang="de"/>
              <a:t>different</a:t>
            </a:r>
            <a:r>
              <a:rPr lang="de"/>
              <a:t> settings on the next day. I found a nice Illusion with adding </a:t>
            </a:r>
            <a:r>
              <a:rPr lang="de"/>
              <a:t>different</a:t>
            </a:r>
            <a:r>
              <a:rPr lang="de"/>
              <a:t> shades of black and white at the edges of the lines. This lead to a </a:t>
            </a:r>
            <a:r>
              <a:rPr lang="de"/>
              <a:t>depth perception</a:t>
            </a:r>
            <a:r>
              <a:rPr lang="de"/>
              <a:t> on the image.</a:t>
            </a:r>
            <a:endParaRPr/>
          </a:p>
        </p:txBody>
      </p:sp>
      <p:pic>
        <p:nvPicPr>
          <p:cNvPr id="177" name="Google Shape;177;p28"/>
          <p:cNvPicPr preferRelativeResize="0"/>
          <p:nvPr/>
        </p:nvPicPr>
        <p:blipFill rotWithShape="1">
          <a:blip r:embed="rId3">
            <a:alphaModFix/>
          </a:blip>
          <a:srcRect b="0" l="0" r="70120" t="69681"/>
          <a:stretch/>
        </p:blipFill>
        <p:spPr>
          <a:xfrm>
            <a:off x="372200" y="2842150"/>
            <a:ext cx="4159123" cy="207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8"/>
          <p:cNvPicPr preferRelativeResize="0"/>
          <p:nvPr/>
        </p:nvPicPr>
        <p:blipFill rotWithShape="1">
          <a:blip r:embed="rId4">
            <a:alphaModFix/>
          </a:blip>
          <a:srcRect b="64277" l="36440" r="43550" t="15102"/>
          <a:stretch/>
        </p:blipFill>
        <p:spPr>
          <a:xfrm>
            <a:off x="5104925" y="2842150"/>
            <a:ext cx="3317550" cy="167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311700" y="357200"/>
            <a:ext cx="8520600" cy="23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After that I wanted to switch the pasic form I repeat in this sketch. So I moved from lines to shapes and </a:t>
            </a:r>
            <a:r>
              <a:rPr lang="de"/>
              <a:t>started</a:t>
            </a:r>
            <a:r>
              <a:rPr lang="de"/>
              <a:t> to </a:t>
            </a:r>
            <a:r>
              <a:rPr lang="de"/>
              <a:t>create</a:t>
            </a:r>
            <a:r>
              <a:rPr lang="de"/>
              <a:t> a </a:t>
            </a:r>
            <a:r>
              <a:rPr lang="de"/>
              <a:t>tiles</a:t>
            </a:r>
            <a:r>
              <a:rPr lang="de"/>
              <a:t> pattern. This was my goal after all for this part.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/>
              <a:t>The patter I created is with many individual shapes who </a:t>
            </a:r>
            <a:r>
              <a:rPr lang="de"/>
              <a:t>instead</a:t>
            </a:r>
            <a:r>
              <a:rPr lang="de"/>
              <a:t> of getting stored and </a:t>
            </a:r>
            <a:r>
              <a:rPr lang="de"/>
              <a:t>copied</a:t>
            </a:r>
            <a:r>
              <a:rPr lang="de"/>
              <a:t> to the other </a:t>
            </a:r>
            <a:r>
              <a:rPr lang="de"/>
              <a:t>tiles</a:t>
            </a:r>
            <a:r>
              <a:rPr lang="de"/>
              <a:t>, get redraw each time. This leads to a longer </a:t>
            </a:r>
            <a:r>
              <a:rPr lang="de"/>
              <a:t>load time</a:t>
            </a:r>
            <a:r>
              <a:rPr lang="de"/>
              <a:t> of the sketch.</a:t>
            </a:r>
            <a:endParaRPr/>
          </a:p>
        </p:txBody>
      </p:sp>
      <p:pic>
        <p:nvPicPr>
          <p:cNvPr id="184" name="Google Shape;184;p29"/>
          <p:cNvPicPr preferRelativeResize="0"/>
          <p:nvPr/>
        </p:nvPicPr>
        <p:blipFill rotWithShape="1">
          <a:blip r:embed="rId3">
            <a:alphaModFix/>
          </a:blip>
          <a:srcRect b="0" l="14808" r="4928" t="46015"/>
          <a:stretch/>
        </p:blipFill>
        <p:spPr>
          <a:xfrm>
            <a:off x="902425" y="2660600"/>
            <a:ext cx="7339150" cy="241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idx="1" type="body"/>
          </p:nvPr>
        </p:nvSpPr>
        <p:spPr>
          <a:xfrm>
            <a:off x="311700" y="357200"/>
            <a:ext cx="8520600" cy="23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The last evolution for the Sketch06 was after the tiles reminded me of the </a:t>
            </a:r>
            <a:r>
              <a:rPr lang="de"/>
              <a:t>french</a:t>
            </a:r>
            <a:r>
              <a:rPr lang="de"/>
              <a:t> coat of arms. I used the shapes in a more free way and added some </a:t>
            </a:r>
            <a:r>
              <a:rPr lang="de"/>
              <a:t>randomisation</a:t>
            </a:r>
            <a:r>
              <a:rPr lang="de"/>
              <a:t> in the end.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/>
              <a:t>It took some time to write out all the correct </a:t>
            </a:r>
            <a:r>
              <a:rPr lang="de"/>
              <a:t>coordinates</a:t>
            </a:r>
            <a:r>
              <a:rPr lang="de"/>
              <a:t> for the shapes i wanted. </a:t>
            </a:r>
            <a:r>
              <a:rPr lang="de"/>
              <a:t>Before</a:t>
            </a:r>
            <a:r>
              <a:rPr lang="de"/>
              <a:t> I just cut the </a:t>
            </a:r>
            <a:r>
              <a:rPr lang="de"/>
              <a:t>width</a:t>
            </a:r>
            <a:r>
              <a:rPr lang="de"/>
              <a:t> and height of the tiles into </a:t>
            </a:r>
            <a:r>
              <a:rPr lang="de"/>
              <a:t>halves</a:t>
            </a:r>
            <a:r>
              <a:rPr lang="de"/>
              <a:t> or </a:t>
            </a:r>
            <a:r>
              <a:rPr lang="de"/>
              <a:t>quarters</a:t>
            </a:r>
            <a:r>
              <a:rPr lang="de"/>
              <a:t> to </a:t>
            </a:r>
            <a:r>
              <a:rPr lang="de"/>
              <a:t>create</a:t>
            </a:r>
            <a:r>
              <a:rPr lang="de"/>
              <a:t> the tiles. But for </a:t>
            </a:r>
            <a:r>
              <a:rPr lang="de"/>
              <a:t>more</a:t>
            </a:r>
            <a:r>
              <a:rPr lang="de"/>
              <a:t> complex shapes I needed a new raster to work on.</a:t>
            </a:r>
            <a:endParaRPr/>
          </a:p>
        </p:txBody>
      </p:sp>
      <p:pic>
        <p:nvPicPr>
          <p:cNvPr id="190" name="Google Shape;190;p30"/>
          <p:cNvPicPr preferRelativeResize="0"/>
          <p:nvPr/>
        </p:nvPicPr>
        <p:blipFill rotWithShape="1">
          <a:blip r:embed="rId3">
            <a:alphaModFix/>
          </a:blip>
          <a:srcRect b="0" l="11339" r="27231" t="0"/>
          <a:stretch/>
        </p:blipFill>
        <p:spPr>
          <a:xfrm>
            <a:off x="311700" y="2660600"/>
            <a:ext cx="2378628" cy="2178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9378" y="2660600"/>
            <a:ext cx="2980557" cy="217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/>
          <p:nvPr>
            <p:ph idx="1" type="body"/>
          </p:nvPr>
        </p:nvSpPr>
        <p:spPr>
          <a:xfrm>
            <a:off x="311700" y="357200"/>
            <a:ext cx="8520600" cy="8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I am happy how the final patter turned out. The randomized stars were simple to add with a simple random number. </a:t>
            </a:r>
            <a:endParaRPr/>
          </a:p>
        </p:txBody>
      </p:sp>
      <p:pic>
        <p:nvPicPr>
          <p:cNvPr id="197" name="Google Shape;197;p31"/>
          <p:cNvPicPr preferRelativeResize="0"/>
          <p:nvPr/>
        </p:nvPicPr>
        <p:blipFill rotWithShape="1">
          <a:blip r:embed="rId3">
            <a:alphaModFix/>
          </a:blip>
          <a:srcRect b="0" l="0" r="0" t="20603"/>
          <a:stretch/>
        </p:blipFill>
        <p:spPr>
          <a:xfrm>
            <a:off x="0" y="1744275"/>
            <a:ext cx="9144000" cy="339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23.09.2020 - Introduction and Project start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First on the list was getting the P5js running on Visual Code.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After that, I started with following the Document given to us.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I looked at some Shapes and how you can interact with them.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But after some analysing of the codes, I got stuck on the vector movement. I made it my target for the day to make a moving Object that moves "natural".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/>
              <a:t>So far I was not able to archive that. They look funny do.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0775" y="2690300"/>
            <a:ext cx="3438201" cy="2109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0775" y="264825"/>
            <a:ext cx="3438199" cy="211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4000" y="264825"/>
            <a:ext cx="3438200" cy="211927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460850" y="2737500"/>
            <a:ext cx="3664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Evolution of my vector movment.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/>
              <a:t>Above is the Original one and the other two are with 3 individual balls moving around.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24.09.2020 - Grid and Squares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11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On the second day, I focused on creating a Gridpattern and putting my own Shape into those. I studied some of the examples in the Book "Generative Gestaltung" and tried them out to imitate.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2358025"/>
            <a:ext cx="40596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/>
              <a:t>After multiple attempts, I was able to create a standard code Pattern who works with mouse input like one of the </a:t>
            </a:r>
            <a:r>
              <a:rPr lang="de"/>
              <a:t>references</a:t>
            </a:r>
            <a:r>
              <a:rPr lang="de"/>
              <a:t> from the P5 </a:t>
            </a:r>
            <a:r>
              <a:rPr lang="de"/>
              <a:t>library</a:t>
            </a:r>
            <a:r>
              <a:rPr lang="de"/>
              <a:t>.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675" y="2308075"/>
            <a:ext cx="4367624" cy="253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25.09.2020 - Music and Drawings Sound01/02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16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In a previous Project (codingtrain1) I </a:t>
            </a:r>
            <a:r>
              <a:rPr lang="de"/>
              <a:t>already</a:t>
            </a:r>
            <a:r>
              <a:rPr lang="de"/>
              <a:t> worked with sound. I was pleased with the </a:t>
            </a:r>
            <a:r>
              <a:rPr lang="de"/>
              <a:t>visualisation</a:t>
            </a:r>
            <a:r>
              <a:rPr lang="de"/>
              <a:t> I archived in that Project. So I </a:t>
            </a:r>
            <a:r>
              <a:rPr lang="de"/>
              <a:t>wanted</a:t>
            </a:r>
            <a:r>
              <a:rPr lang="de"/>
              <a:t> to improve on working with sound and see what I can </a:t>
            </a:r>
            <a:r>
              <a:rPr lang="de"/>
              <a:t>create</a:t>
            </a:r>
            <a:r>
              <a:rPr lang="de"/>
              <a:t> with them. </a:t>
            </a:r>
            <a:r>
              <a:rPr lang="de" u="sng">
                <a:solidFill>
                  <a:schemeClr val="hlink"/>
                </a:solidFill>
                <a:hlinkClick r:id="rId3"/>
              </a:rPr>
              <a:t>https://editor.p5js.org/SirDragon001/full/D6GIvDTMh</a:t>
            </a:r>
            <a:r>
              <a:rPr lang="de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400" y="2571750"/>
            <a:ext cx="4162605" cy="207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288450"/>
            <a:ext cx="8520600" cy="16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I made </a:t>
            </a:r>
            <a:r>
              <a:rPr lang="de"/>
              <a:t>different</a:t>
            </a:r>
            <a:r>
              <a:rPr lang="de"/>
              <a:t> circles </a:t>
            </a:r>
            <a:r>
              <a:rPr lang="de"/>
              <a:t>responding</a:t>
            </a:r>
            <a:r>
              <a:rPr lang="de"/>
              <a:t> to </a:t>
            </a:r>
            <a:r>
              <a:rPr lang="de"/>
              <a:t>different</a:t>
            </a:r>
            <a:r>
              <a:rPr lang="de"/>
              <a:t> </a:t>
            </a:r>
            <a:r>
              <a:rPr lang="de"/>
              <a:t>frequencies. The most annoying part was to arrange and size them to not interfere with each other. I manualy spaced them with testing, resizing and moving around.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0" l="0" r="2372" t="0"/>
          <a:stretch/>
        </p:blipFill>
        <p:spPr>
          <a:xfrm>
            <a:off x="1669100" y="1985700"/>
            <a:ext cx="5704750" cy="278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/>
          <p:nvPr/>
        </p:nvSpPr>
        <p:spPr>
          <a:xfrm>
            <a:off x="4317550" y="1962625"/>
            <a:ext cx="4616400" cy="2944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471425"/>
            <a:ext cx="8520600" cy="16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I </a:t>
            </a:r>
            <a:r>
              <a:rPr lang="de"/>
              <a:t>combined</a:t>
            </a:r>
            <a:r>
              <a:rPr lang="de"/>
              <a:t> the sound circles and the grid pattern from my two previous works. I changed the </a:t>
            </a:r>
            <a:r>
              <a:rPr lang="de"/>
              <a:t>forms</a:t>
            </a:r>
            <a:r>
              <a:rPr lang="de"/>
              <a:t> from circles to squares and made them respond not just in size with the music, but also with colour.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4317550" y="1962625"/>
            <a:ext cx="4616400" cy="29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strokeCap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actStrokeCap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de" sz="7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randomSeed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actRandomSeed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de" sz="7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de" sz="7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gridX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de" sz="7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gridX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tileCount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gridX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++) {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de" sz="7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de" sz="7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gridY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de" sz="7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gridY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tileCount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gridY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++) {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de" sz="7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posX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/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tileCount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gridX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de" sz="7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posY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/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tileCount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gridY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de" sz="7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toggle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de" sz="7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toInt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de" sz="7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random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de" sz="7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de" sz="7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de" sz="7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toggle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b="1" lang="de" sz="7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de" sz="7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strokeWeight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mouseX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/ </a:t>
            </a:r>
            <a:r>
              <a:rPr b="1" lang="de" sz="7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de" sz="7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line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posX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posY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posX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/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tileCount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posY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/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tileCount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} </a:t>
            </a:r>
            <a:r>
              <a:rPr b="1" lang="de" sz="7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de" sz="7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toggle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b="1" lang="de" sz="7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de" sz="7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strokeWeight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mouseY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/ </a:t>
            </a:r>
            <a:r>
              <a:rPr b="1" lang="de" sz="7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de" sz="7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line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posX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posY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/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tileCount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posX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/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tileCount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de" sz="7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posY</a:t>
            </a: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 b="1" sz="7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7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b="1" sz="7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50" y="2911225"/>
            <a:ext cx="3906680" cy="199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30</a:t>
            </a:r>
            <a:r>
              <a:rPr lang="de"/>
              <a:t>.09.2020 - Drawing with mirrors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5006400" cy="36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Most of this day I worked on the documentation.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But I also found another </a:t>
            </a:r>
            <a:r>
              <a:rPr lang="de"/>
              <a:t>interesting</a:t>
            </a:r>
            <a:r>
              <a:rPr lang="de"/>
              <a:t> take on a mirror drawing map in the online P5 </a:t>
            </a:r>
            <a:r>
              <a:rPr lang="de"/>
              <a:t>library</a:t>
            </a:r>
            <a:r>
              <a:rPr lang="de"/>
              <a:t>. I studied that one for quite some while and tried to use it. The patterns are </a:t>
            </a:r>
            <a:r>
              <a:rPr lang="de"/>
              <a:t>mesmerizing to create. I planned to use the code used to mirroring function in another Project of mine. But it is to advanced for what I try to do. I’ll use the same one I already used for the squares earlier on.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1825" y="2648775"/>
            <a:ext cx="2302350" cy="2308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 rotWithShape="1">
          <a:blip r:embed="rId4">
            <a:alphaModFix/>
          </a:blip>
          <a:srcRect b="0" l="0" r="0" t="2676"/>
          <a:stretch/>
        </p:blipFill>
        <p:spPr>
          <a:xfrm>
            <a:off x="6274250" y="626125"/>
            <a:ext cx="1937501" cy="189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01</a:t>
            </a:r>
            <a:r>
              <a:rPr lang="de"/>
              <a:t>.10.2020 - Planes and moving again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7075"/>
            <a:ext cx="60729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 gave up on the </a:t>
            </a:r>
            <a:r>
              <a:rPr lang="de"/>
              <a:t>mirror</a:t>
            </a:r>
            <a:r>
              <a:rPr lang="de"/>
              <a:t> map and took another look at the online P5 </a:t>
            </a:r>
            <a:r>
              <a:rPr lang="de"/>
              <a:t>library</a:t>
            </a:r>
            <a:r>
              <a:rPr lang="de"/>
              <a:t> for inspiration of what to try.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/>
              <a:t>I found this path following script and played around with it for some time.</a:t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 rotWithShape="1">
          <a:blip r:embed="rId3">
            <a:alphaModFix/>
          </a:blip>
          <a:srcRect b="0" l="0" r="27797" t="0"/>
          <a:stretch/>
        </p:blipFill>
        <p:spPr>
          <a:xfrm>
            <a:off x="311700" y="2725150"/>
            <a:ext cx="5412699" cy="187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